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3" r:id="rId1"/>
  </p:sldMasterIdLst>
  <p:sldIdLst>
    <p:sldId id="256" r:id="rId2"/>
    <p:sldId id="273" r:id="rId3"/>
    <p:sldId id="263" r:id="rId4"/>
    <p:sldId id="267" r:id="rId5"/>
    <p:sldId id="277" r:id="rId6"/>
    <p:sldId id="268" r:id="rId7"/>
    <p:sldId id="269" r:id="rId8"/>
    <p:sldId id="257" r:id="rId9"/>
    <p:sldId id="260" r:id="rId10"/>
    <p:sldId id="264" r:id="rId11"/>
    <p:sldId id="265" r:id="rId12"/>
    <p:sldId id="266" r:id="rId13"/>
    <p:sldId id="271" r:id="rId14"/>
    <p:sldId id="270" r:id="rId15"/>
    <p:sldId id="272" r:id="rId16"/>
    <p:sldId id="275" r:id="rId17"/>
    <p:sldId id="276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85"/>
    <p:restoredTop sz="94648"/>
  </p:normalViewPr>
  <p:slideViewPr>
    <p:cSldViewPr snapToGrid="0" snapToObjects="1">
      <p:cViewPr varScale="1">
        <p:scale>
          <a:sx n="94" d="100"/>
          <a:sy n="94" d="100"/>
        </p:scale>
        <p:origin x="216" y="4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>
            <a:cxnSpLocks noChangeShapeType="1"/>
          </p:cNvCxnSpPr>
          <p:nvPr/>
        </p:nvCxnSpPr>
        <p:spPr bwMode="auto">
          <a:xfrm>
            <a:off x="1951567" y="3549650"/>
            <a:ext cx="3962400" cy="1588"/>
          </a:xfrm>
          <a:prstGeom prst="line">
            <a:avLst/>
          </a:prstGeom>
          <a:noFill/>
          <a:ln w="9525">
            <a:solidFill>
              <a:srgbClr val="E9E9E8"/>
            </a:solidFill>
            <a:round/>
            <a:headEnd/>
            <a:tailEnd/>
          </a:ln>
          <a:effectLst>
            <a:outerShdw blurRad="63500" algn="tl" rotWithShape="0">
              <a:srgbClr val="000000">
                <a:alpha val="54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" name="Straight Connector 4"/>
          <p:cNvCxnSpPr>
            <a:cxnSpLocks noChangeShapeType="1"/>
          </p:cNvCxnSpPr>
          <p:nvPr/>
        </p:nvCxnSpPr>
        <p:spPr bwMode="auto">
          <a:xfrm>
            <a:off x="6278033" y="3549650"/>
            <a:ext cx="3962400" cy="1588"/>
          </a:xfrm>
          <a:prstGeom prst="line">
            <a:avLst/>
          </a:prstGeom>
          <a:noFill/>
          <a:ln w="9525">
            <a:solidFill>
              <a:srgbClr val="E9E9E8"/>
            </a:solidFill>
            <a:round/>
            <a:headEnd/>
            <a:tailEnd/>
          </a:ln>
          <a:effectLst>
            <a:outerShdw blurRad="63500" algn="tl" rotWithShape="0">
              <a:srgbClr val="000000">
                <a:alpha val="54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" name="Oval 5"/>
          <p:cNvSpPr>
            <a:spLocks noChangeArrowheads="1"/>
          </p:cNvSpPr>
          <p:nvPr/>
        </p:nvSpPr>
        <p:spPr bwMode="auto">
          <a:xfrm>
            <a:off x="6053667" y="3525839"/>
            <a:ext cx="61384" cy="46037"/>
          </a:xfrm>
          <a:prstGeom prst="ellipse">
            <a:avLst/>
          </a:prstGeom>
          <a:solidFill>
            <a:schemeClr val="accent2"/>
          </a:solidFill>
          <a:ln w="38100">
            <a:solidFill>
              <a:schemeClr val="accent2"/>
            </a:solidFill>
            <a:round/>
            <a:headEnd/>
            <a:tailEnd/>
          </a:ln>
          <a:effectLst>
            <a:outerShdw blurRad="63500" algn="tl" rotWithShape="0">
              <a:srgbClr val="000000">
                <a:alpha val="54999"/>
              </a:srgbClr>
            </a:outerShdw>
          </a:effec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endParaRPr lang="en-US" altLang="en-US" sz="1800">
              <a:solidFill>
                <a:srgbClr val="FFFFFF"/>
              </a:solidFill>
              <a:latin typeface="Constantia" charset="0"/>
            </a:endParaRP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609600" y="3699804"/>
            <a:ext cx="11074400" cy="1143000"/>
          </a:xfrm>
        </p:spPr>
        <p:txBody>
          <a:bodyPr>
            <a:noAutofit/>
          </a:bodyPr>
          <a:lstStyle>
            <a:lvl1pPr marL="0" indent="0" algn="ctr">
              <a:buNone/>
              <a:defRPr sz="2200" spc="100" baseline="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28" name="Title 27"/>
          <p:cNvSpPr>
            <a:spLocks noGrp="1"/>
          </p:cNvSpPr>
          <p:nvPr>
            <p:ph type="ctrTitle"/>
          </p:nvPr>
        </p:nvSpPr>
        <p:spPr>
          <a:xfrm>
            <a:off x="609600" y="1433732"/>
            <a:ext cx="11074400" cy="1981200"/>
          </a:xfrm>
          <a:ln w="6350" cap="rnd">
            <a:noFill/>
          </a:ln>
        </p:spPr>
        <p:txBody>
          <a:bodyPr>
            <a:noAutofit/>
          </a:bodyPr>
          <a:lstStyle>
            <a:lvl1pPr algn="ctr">
              <a:defRPr lang="en-US" sz="4800" b="0" dirty="0">
                <a:ln w="3200">
                  <a:solidFill>
                    <a:schemeClr val="bg2">
                      <a:shade val="75000"/>
                      <a:alpha val="25000"/>
                    </a:schemeClr>
                  </a:solidFill>
                  <a:prstDash val="solid"/>
                  <a:round/>
                </a:ln>
                <a:solidFill>
                  <a:srgbClr val="F9F9F9"/>
                </a:solidFill>
                <a:effectLst>
                  <a:innerShdw blurRad="50800" dist="25400" dir="13500000">
                    <a:srgbClr val="000000">
                      <a:alpha val="70000"/>
                    </a:srgbClr>
                  </a:inn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7" name="Date Placeholder 1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E22D876-C7BD-9C4E-8628-7ED5A923FF0B}" type="datetimeFigureOut">
              <a:rPr lang="en-US" smtClean="0"/>
              <a:t>3/14/17</a:t>
            </a:fld>
            <a:endParaRPr lang="en-US" dirty="0"/>
          </a:p>
        </p:txBody>
      </p:sp>
      <p:sp>
        <p:nvSpPr>
          <p:cNvPr id="8" name="Slide Number Placeholder 1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E9C7F2F6-F560-0044-862B-76B47DD1B87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Footer Placeholder 1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69409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2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E22D876-C7BD-9C4E-8628-7ED5A923FF0B}" type="datetimeFigureOut">
              <a:rPr lang="en-US" smtClean="0"/>
              <a:t>3/14/17</a:t>
            </a:fld>
            <a:endParaRPr lang="en-US" dirty="0"/>
          </a:p>
        </p:txBody>
      </p:sp>
      <p:sp>
        <p:nvSpPr>
          <p:cNvPr id="5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9C7F2F6-F560-0044-862B-76B47DD1B87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78803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2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E22D876-C7BD-9C4E-8628-7ED5A923FF0B}" type="datetimeFigureOut">
              <a:rPr lang="en-US" smtClean="0"/>
              <a:t>3/14/17</a:t>
            </a:fld>
            <a:endParaRPr lang="en-US" dirty="0"/>
          </a:p>
        </p:txBody>
      </p:sp>
      <p:sp>
        <p:nvSpPr>
          <p:cNvPr id="5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9C7F2F6-F560-0044-862B-76B47DD1B87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88519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609600" y="1524000"/>
            <a:ext cx="10972800" cy="4572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Date Placeholder 2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E22D876-C7BD-9C4E-8628-7ED5A923FF0B}" type="datetimeFigureOut">
              <a:rPr lang="en-US" smtClean="0"/>
              <a:t>3/14/17</a:t>
            </a:fld>
            <a:endParaRPr lang="en-US" dirty="0"/>
          </a:p>
        </p:txBody>
      </p:sp>
      <p:sp>
        <p:nvSpPr>
          <p:cNvPr id="5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9C7F2F6-F560-0044-862B-76B47DD1B87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56658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>
            <a:cxnSpLocks noChangeShapeType="1"/>
          </p:cNvCxnSpPr>
          <p:nvPr/>
        </p:nvCxnSpPr>
        <p:spPr bwMode="auto">
          <a:xfrm>
            <a:off x="914400" y="4916488"/>
            <a:ext cx="10566400" cy="4762"/>
          </a:xfrm>
          <a:prstGeom prst="line">
            <a:avLst/>
          </a:prstGeom>
          <a:noFill/>
          <a:ln w="9525">
            <a:solidFill>
              <a:srgbClr val="E9E9E8"/>
            </a:solidFill>
            <a:round/>
            <a:headEnd/>
            <a:tailEnd/>
          </a:ln>
          <a:effectLst>
            <a:outerShdw blurRad="63500" algn="tl" rotWithShape="0">
              <a:srgbClr val="000000">
                <a:alpha val="54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505200"/>
            <a:ext cx="10566400" cy="1371600"/>
          </a:xfrm>
        </p:spPr>
        <p:txBody>
          <a:bodyPr>
            <a:noAutofit/>
          </a:bodyPr>
          <a:lstStyle>
            <a:lvl1pPr algn="l" rtl="0">
              <a:spcBef>
                <a:spcPct val="0"/>
              </a:spcBef>
              <a:buNone/>
              <a:defRPr lang="en-US" sz="4800" b="0" dirty="0">
                <a:ln w="3200">
                  <a:solidFill>
                    <a:schemeClr val="bg2">
                      <a:shade val="25000"/>
                      <a:alpha val="25000"/>
                    </a:schemeClr>
                  </a:solidFill>
                  <a:prstDash val="solid"/>
                  <a:round/>
                </a:ln>
                <a:solidFill>
                  <a:srgbClr val="F9F9F9"/>
                </a:solidFill>
                <a:effectLst>
                  <a:innerShdw blurRad="38100" dist="25400" dir="13500000">
                    <a:prstClr val="black">
                      <a:alpha val="70000"/>
                    </a:prstClr>
                  </a:inn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4958864"/>
            <a:ext cx="10566400" cy="984736"/>
          </a:xfrm>
        </p:spPr>
        <p:txBody>
          <a:bodyPr/>
          <a:lstStyle>
            <a:lvl1pPr marL="0" indent="0">
              <a:buNone/>
              <a:defRPr sz="2000" spc="100" baseline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E22D876-C7BD-9C4E-8628-7ED5A923FF0B}" type="datetimeFigureOut">
              <a:rPr lang="en-US" smtClean="0"/>
              <a:t>3/14/17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9C7F2F6-F560-0044-862B-76B47DD1B87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74983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half" idx="1"/>
          </p:nvPr>
        </p:nvSpPr>
        <p:spPr>
          <a:xfrm>
            <a:off x="609600" y="1524000"/>
            <a:ext cx="5413248" cy="4572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3" name="Content Placeholder 12"/>
          <p:cNvSpPr>
            <a:spLocks noGrp="1"/>
          </p:cNvSpPr>
          <p:nvPr>
            <p:ph sz="half" idx="2"/>
          </p:nvPr>
        </p:nvSpPr>
        <p:spPr>
          <a:xfrm>
            <a:off x="6197600" y="1524000"/>
            <a:ext cx="5413248" cy="4572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2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E22D876-C7BD-9C4E-8628-7ED5A923FF0B}" type="datetimeFigureOut">
              <a:rPr lang="en-US" smtClean="0"/>
              <a:t>3/14/17</a:t>
            </a:fld>
            <a:endParaRPr lang="en-US" dirty="0"/>
          </a:p>
        </p:txBody>
      </p:sp>
      <p:sp>
        <p:nvSpPr>
          <p:cNvPr id="6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7" name="Slide Number Placeholder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9C7F2F6-F560-0044-862B-76B47DD1B87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37383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>
            <a:cxnSpLocks noChangeShapeType="1"/>
          </p:cNvCxnSpPr>
          <p:nvPr/>
        </p:nvCxnSpPr>
        <p:spPr bwMode="auto">
          <a:xfrm>
            <a:off x="751418" y="2179639"/>
            <a:ext cx="4997449" cy="1587"/>
          </a:xfrm>
          <a:prstGeom prst="line">
            <a:avLst/>
          </a:prstGeom>
          <a:noFill/>
          <a:ln w="12700">
            <a:solidFill>
              <a:srgbClr val="E9E9E8"/>
            </a:solidFill>
            <a:round/>
            <a:headEnd/>
            <a:tailEnd/>
          </a:ln>
          <a:effectLst>
            <a:outerShdw blurRad="63500" algn="tl" rotWithShape="0">
              <a:srgbClr val="000000">
                <a:alpha val="54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" name="Straight Connector 7"/>
          <p:cNvCxnSpPr>
            <a:cxnSpLocks noChangeShapeType="1"/>
          </p:cNvCxnSpPr>
          <p:nvPr/>
        </p:nvCxnSpPr>
        <p:spPr bwMode="auto">
          <a:xfrm>
            <a:off x="6339418" y="2179639"/>
            <a:ext cx="4999567" cy="1587"/>
          </a:xfrm>
          <a:prstGeom prst="line">
            <a:avLst/>
          </a:prstGeom>
          <a:noFill/>
          <a:ln w="12700">
            <a:solidFill>
              <a:srgbClr val="E9E9E8"/>
            </a:solidFill>
            <a:round/>
            <a:headEnd/>
            <a:tailEnd/>
          </a:ln>
          <a:effectLst>
            <a:outerShdw blurRad="63500" algn="tl" rotWithShape="0">
              <a:srgbClr val="000000">
                <a:alpha val="54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399593"/>
            <a:ext cx="5386917" cy="762000"/>
          </a:xfrm>
          <a:noFill/>
          <a:ln w="25400" cap="rnd" cmpd="sng" algn="ctr">
            <a:noFill/>
            <a:prstDash val="solid"/>
          </a:ln>
          <a:effectLst>
            <a:softEdge rad="63500"/>
          </a:effectLst>
          <a:sp3d prstMaterial="flat"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anchor="b">
            <a:noAutofit/>
          </a:bodyPr>
          <a:lstStyle>
            <a:lvl1pPr marL="0" indent="0" algn="l">
              <a:spcBef>
                <a:spcPts val="0"/>
              </a:spcBef>
              <a:buNone/>
              <a:defRPr sz="2600" b="1">
                <a:solidFill>
                  <a:schemeClr val="tx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2" name="Content Placeholder 31"/>
          <p:cNvSpPr>
            <a:spLocks noGrp="1"/>
          </p:cNvSpPr>
          <p:nvPr>
            <p:ph sz="half" idx="2"/>
          </p:nvPr>
        </p:nvSpPr>
        <p:spPr>
          <a:xfrm>
            <a:off x="609600" y="2201896"/>
            <a:ext cx="5384800" cy="391363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34" name="Content Placeholder 33"/>
          <p:cNvSpPr>
            <a:spLocks noGrp="1"/>
          </p:cNvSpPr>
          <p:nvPr>
            <p:ph sz="quarter" idx="4"/>
          </p:nvPr>
        </p:nvSpPr>
        <p:spPr>
          <a:xfrm>
            <a:off x="6199717" y="2201896"/>
            <a:ext cx="5384800" cy="391363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5544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idx="3"/>
          </p:nvPr>
        </p:nvSpPr>
        <p:spPr>
          <a:xfrm>
            <a:off x="6197600" y="1399593"/>
            <a:ext cx="5386917" cy="762000"/>
          </a:xfrm>
          <a:noFill/>
          <a:ln w="25400" cap="rnd" cmpd="sng" algn="ctr">
            <a:noFill/>
            <a:prstDash val="solid"/>
          </a:ln>
          <a:effectLst>
            <a:softEdge rad="63500"/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anchor="b">
            <a:noAutofit/>
          </a:bodyPr>
          <a:lstStyle>
            <a:lvl1pPr marL="0" indent="0" algn="l">
              <a:spcBef>
                <a:spcPts val="0"/>
              </a:spcBef>
              <a:buNone/>
              <a:defRPr sz="2600" b="1" baseline="0">
                <a:solidFill>
                  <a:schemeClr val="tx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E9C7F2F6-F560-0044-862B-76B47DD1B87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11" name="Date Placeholder 6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FE22D876-C7BD-9C4E-8628-7ED5A923FF0B}" type="datetimeFigureOut">
              <a:rPr lang="en-US" smtClean="0"/>
              <a:t>3/14/17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38871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E22D876-C7BD-9C4E-8628-7ED5A923FF0B}" type="datetimeFigureOut">
              <a:rPr lang="en-US" smtClean="0"/>
              <a:t>3/14/17</a:t>
            </a:fld>
            <a:endParaRPr lang="en-US" dirty="0"/>
          </a:p>
        </p:txBody>
      </p:sp>
      <p:sp>
        <p:nvSpPr>
          <p:cNvPr id="4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5" name="Slide Number Placeholder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9C7F2F6-F560-0044-862B-76B47DD1B87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9204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2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E22D876-C7BD-9C4E-8628-7ED5A923FF0B}" type="datetimeFigureOut">
              <a:rPr lang="en-US" smtClean="0"/>
              <a:t>3/14/17</a:t>
            </a:fld>
            <a:endParaRPr lang="en-US" dirty="0"/>
          </a:p>
        </p:txBody>
      </p:sp>
      <p:sp>
        <p:nvSpPr>
          <p:cNvPr id="3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4" name="Slide Number Placeholder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9C7F2F6-F560-0044-862B-76B47DD1B87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55333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Content Placeholder 28"/>
          <p:cNvSpPr>
            <a:spLocks noGrp="1"/>
          </p:cNvSpPr>
          <p:nvPr>
            <p:ph sz="quarter" idx="1"/>
          </p:nvPr>
        </p:nvSpPr>
        <p:spPr>
          <a:xfrm>
            <a:off x="609600" y="457200"/>
            <a:ext cx="8331200" cy="5715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9042400" y="1600200"/>
            <a:ext cx="2645664" cy="3733800"/>
          </a:xfrm>
        </p:spPr>
        <p:txBody>
          <a:bodyPr/>
          <a:lstStyle>
            <a:lvl1pPr marL="0" indent="0">
              <a:lnSpc>
                <a:spcPct val="1250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Title 30"/>
          <p:cNvSpPr>
            <a:spLocks noGrp="1"/>
          </p:cNvSpPr>
          <p:nvPr>
            <p:ph type="title"/>
          </p:nvPr>
        </p:nvSpPr>
        <p:spPr>
          <a:xfrm>
            <a:off x="9042400" y="457200"/>
            <a:ext cx="2641600" cy="1066800"/>
          </a:xfrm>
        </p:spPr>
        <p:txBody>
          <a:bodyPr lIns="91440" tIns="91440"/>
          <a:lstStyle>
            <a:lvl1pPr algn="l">
              <a:buNone/>
              <a:defRPr sz="1800" b="1" spc="-50" baseline="0">
                <a:ln w="3175">
                  <a:noFill/>
                </a:ln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Date Placeholder 2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E22D876-C7BD-9C4E-8628-7ED5A923FF0B}" type="datetimeFigureOut">
              <a:rPr lang="en-US" smtClean="0"/>
              <a:t>3/14/17</a:t>
            </a:fld>
            <a:endParaRPr lang="en-US" dirty="0"/>
          </a:p>
        </p:txBody>
      </p:sp>
      <p:sp>
        <p:nvSpPr>
          <p:cNvPr id="6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7" name="Slide Number Placeholder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9C7F2F6-F560-0044-862B-76B47DD1B87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8109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39200" y="457200"/>
            <a:ext cx="2743200" cy="1066800"/>
          </a:xfrm>
        </p:spPr>
        <p:txBody>
          <a:bodyPr lIns="91440" tIns="91440"/>
          <a:lstStyle>
            <a:lvl1pPr algn="l">
              <a:buNone/>
              <a:defRPr sz="1800" b="1" spc="-50" baseline="0">
                <a:ln w="3175">
                  <a:noFill/>
                </a:ln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09600" y="457200"/>
            <a:ext cx="8026400" cy="5562600"/>
          </a:xfrm>
          <a:solidFill>
            <a:schemeClr val="tx2">
              <a:tint val="40000"/>
            </a:schemeClr>
          </a:solidFill>
          <a:effectLst>
            <a:outerShdw blurRad="88900" sx="103000" sy="103000" algn="ctr" rotWithShape="0">
              <a:prstClr val="black">
                <a:alpha val="32000"/>
              </a:prstClr>
            </a:outerShdw>
            <a:softEdge rad="127000"/>
          </a:effectLst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39200" y="1600200"/>
            <a:ext cx="2743200" cy="4419600"/>
          </a:xfrm>
        </p:spPr>
        <p:txBody>
          <a:bodyPr/>
          <a:lstStyle>
            <a:lvl1pPr marL="0" indent="0">
              <a:lnSpc>
                <a:spcPct val="125000"/>
              </a:lnSpc>
              <a:spcAft>
                <a:spcPts val="1000"/>
              </a:spcAft>
              <a:buFontTx/>
              <a:buNone/>
              <a:defRPr sz="1600" b="0">
                <a:solidFill>
                  <a:schemeClr val="tx2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2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E22D876-C7BD-9C4E-8628-7ED5A923FF0B}" type="datetimeFigureOut">
              <a:rPr lang="en-US" smtClean="0"/>
              <a:t>3/14/17</a:t>
            </a:fld>
            <a:endParaRPr lang="en-US" dirty="0"/>
          </a:p>
        </p:txBody>
      </p:sp>
      <p:sp>
        <p:nvSpPr>
          <p:cNvPr id="6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7" name="Slide Number Placeholder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9C7F2F6-F560-0044-862B-76B47DD1B87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2916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ext Placeholder 8"/>
          <p:cNvSpPr>
            <a:spLocks noGrp="1"/>
          </p:cNvSpPr>
          <p:nvPr>
            <p:ph type="body" idx="1"/>
          </p:nvPr>
        </p:nvSpPr>
        <p:spPr bwMode="auto">
          <a:xfrm>
            <a:off x="609600" y="1447800"/>
            <a:ext cx="10972800" cy="4678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  <a:endParaRPr lang="en-US" altLang="en-US"/>
          </a:p>
        </p:txBody>
      </p:sp>
      <p:sp>
        <p:nvSpPr>
          <p:cNvPr id="24" name="Date Placeholder 23"/>
          <p:cNvSpPr>
            <a:spLocks noGrp="1"/>
          </p:cNvSpPr>
          <p:nvPr>
            <p:ph type="dt" sz="half" idx="2"/>
          </p:nvPr>
        </p:nvSpPr>
        <p:spPr>
          <a:xfrm>
            <a:off x="7721600" y="6203951"/>
            <a:ext cx="3454400" cy="38417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fld id="{FE22D876-C7BD-9C4E-8628-7ED5A923FF0B}" type="datetimeFigureOut">
              <a:rPr lang="en-US" smtClean="0"/>
              <a:t>3/14/17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2844800" y="6203951"/>
            <a:ext cx="4775200" cy="384175"/>
          </a:xfrm>
          <a:prstGeom prst="rect">
            <a:avLst/>
          </a:prstGeom>
        </p:spPr>
        <p:txBody>
          <a:bodyPr vert="horz" anchor="ctr" anchorCtr="0"/>
          <a:lstStyle>
            <a:lvl1pPr algn="r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4"/>
          </p:nvPr>
        </p:nvSpPr>
        <p:spPr>
          <a:xfrm>
            <a:off x="11214100" y="6181725"/>
            <a:ext cx="812800" cy="457200"/>
          </a:xfrm>
          <a:prstGeom prst="rect">
            <a:avLst/>
          </a:prstGeom>
          <a:noFill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noAutofit/>
          </a:bodyPr>
          <a:lstStyle>
            <a:lvl1pPr algn="ctr">
              <a:defRPr sz="1600">
                <a:solidFill>
                  <a:schemeClr val="tx2"/>
                </a:solidFill>
              </a:defRPr>
            </a:lvl1pPr>
          </a:lstStyle>
          <a:p>
            <a:fld id="{E9C7F2F6-F560-0044-862B-76B47DD1B87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itle Placeholder 4"/>
          <p:cNvSpPr>
            <a:spLocks noGrp="1"/>
          </p:cNvSpPr>
          <p:nvPr>
            <p:ph type="title"/>
          </p:nvPr>
        </p:nvSpPr>
        <p:spPr>
          <a:xfrm>
            <a:off x="609600" y="152400"/>
            <a:ext cx="10972800" cy="1219200"/>
          </a:xfrm>
          <a:prstGeom prst="rect">
            <a:avLst/>
          </a:prstGeom>
          <a:ln w="6350" cap="rnd">
            <a:noFill/>
          </a:ln>
        </p:spPr>
        <p:txBody>
          <a:bodyPr vert="horz" anchor="b" anchorCtr="0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4441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lang="en-US" sz="4200" kern="1200" spc="-100" dirty="0">
          <a:ln w="3200">
            <a:solidFill>
              <a:schemeClr val="bg2">
                <a:shade val="75000"/>
                <a:alpha val="25000"/>
              </a:schemeClr>
            </a:solidFill>
            <a:prstDash val="solid"/>
            <a:round/>
          </a:ln>
          <a:solidFill>
            <a:srgbClr val="F9F9F9"/>
          </a:solidFill>
          <a:effectLst>
            <a:innerShdw blurRad="50800" dist="25400" dir="13500000">
              <a:prstClr val="black">
                <a:alpha val="70000"/>
              </a:prstClr>
            </a:innerShdw>
          </a:effectLst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200">
          <a:solidFill>
            <a:srgbClr val="F9F9F9"/>
          </a:solidFill>
          <a:latin typeface="Constantia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200">
          <a:solidFill>
            <a:srgbClr val="F9F9F9"/>
          </a:solidFill>
          <a:latin typeface="Constantia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200">
          <a:solidFill>
            <a:srgbClr val="F9F9F9"/>
          </a:solidFill>
          <a:latin typeface="Constantia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200">
          <a:solidFill>
            <a:srgbClr val="F9F9F9"/>
          </a:solidFill>
          <a:latin typeface="Constantia" pitchFamily="18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200">
          <a:solidFill>
            <a:srgbClr val="F9F9F9"/>
          </a:solidFill>
          <a:latin typeface="Constantia" pitchFamily="18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200">
          <a:solidFill>
            <a:srgbClr val="F9F9F9"/>
          </a:solidFill>
          <a:latin typeface="Constantia" pitchFamily="18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200">
          <a:solidFill>
            <a:srgbClr val="F9F9F9"/>
          </a:solidFill>
          <a:latin typeface="Constantia" pitchFamily="18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200">
          <a:solidFill>
            <a:srgbClr val="F9F9F9"/>
          </a:solidFill>
          <a:latin typeface="Constantia" pitchFamily="18" charset="0"/>
        </a:defRPr>
      </a:lvl9pPr>
    </p:titleStyle>
    <p:bodyStyle>
      <a:lvl1pPr marL="273050" indent="-273050" algn="l" rtl="0" eaLnBrk="1" fontAlgn="base" hangingPunct="1">
        <a:spcBef>
          <a:spcPts val="600"/>
        </a:spcBef>
        <a:spcAft>
          <a:spcPct val="0"/>
        </a:spcAft>
        <a:buClr>
          <a:schemeClr val="accent2"/>
        </a:buClr>
        <a:buSzPct val="85000"/>
        <a:buFont typeface="Wingdings 2" charset="2"/>
        <a:buChar char=""/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39763" indent="-273050" algn="l" rtl="0" eaLnBrk="1" fontAlgn="base" hangingPunct="1">
        <a:spcBef>
          <a:spcPts val="300"/>
        </a:spcBef>
        <a:spcAft>
          <a:spcPct val="0"/>
        </a:spcAft>
        <a:buClr>
          <a:srgbClr val="D6903D"/>
        </a:buClr>
        <a:buSzPct val="85000"/>
        <a:buFont typeface="Wingdings 2" charset="2"/>
        <a:buChar char="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004888" indent="-228600" algn="l" rtl="0" eaLnBrk="1" fontAlgn="base" hangingPunct="1">
        <a:spcBef>
          <a:spcPts val="300"/>
        </a:spcBef>
        <a:spcAft>
          <a:spcPct val="0"/>
        </a:spcAft>
        <a:buClr>
          <a:srgbClr val="B37732"/>
        </a:buClr>
        <a:buSzPct val="85000"/>
        <a:buFont typeface="Wingdings 2" charset="2"/>
        <a:buChar char="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279525" indent="-228600" algn="l" rtl="0" eaLnBrk="1" fontAlgn="base" hangingPunct="1">
        <a:spcBef>
          <a:spcPts val="300"/>
        </a:spcBef>
        <a:spcAft>
          <a:spcPct val="0"/>
        </a:spcAft>
        <a:buClr>
          <a:srgbClr val="D6903D"/>
        </a:buClr>
        <a:buSzPct val="85000"/>
        <a:buFont typeface="Wingdings 2" charset="2"/>
        <a:buChar char=""/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163" indent="-228600" algn="l" rtl="0" eaLnBrk="1" fontAlgn="base" hangingPunct="1">
        <a:spcBef>
          <a:spcPts val="338"/>
        </a:spcBef>
        <a:spcAft>
          <a:spcPct val="0"/>
        </a:spcAft>
        <a:buClr>
          <a:srgbClr val="D6903D"/>
        </a:buClr>
        <a:buSzPct val="85000"/>
        <a:buFont typeface="Wingdings 2" charset="2"/>
        <a:buChar char="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800" indent="-228600" algn="l" rtl="0" eaLnBrk="1" latinLnBrk="0" hangingPunct="1">
        <a:spcBef>
          <a:spcPts val="340"/>
        </a:spcBef>
        <a:buClr>
          <a:schemeClr val="accent2">
            <a:shade val="75000"/>
          </a:schemeClr>
        </a:buClr>
        <a:buSzPct val="85000"/>
        <a:buFont typeface="Wingdings 2" pitchFamily="18" charset="2"/>
        <a:buChar char="?"/>
        <a:defRPr kumimoji="0"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011680" indent="-182880" algn="l" rtl="0" eaLnBrk="1" latinLnBrk="0" hangingPunct="1">
        <a:spcBef>
          <a:spcPts val="340"/>
        </a:spcBef>
        <a:buClr>
          <a:schemeClr val="accent2">
            <a:shade val="75000"/>
          </a:schemeClr>
        </a:buClr>
        <a:buSzPct val="85000"/>
        <a:buFont typeface="Wingdings 2" pitchFamily="18" charset="2"/>
        <a:buChar char="?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ts val="340"/>
        </a:spcBef>
        <a:buClr>
          <a:schemeClr val="accent2">
            <a:shade val="75000"/>
          </a:schemeClr>
        </a:buClr>
        <a:buSzPct val="85000"/>
        <a:buFont typeface="Wingdings 2" pitchFamily="18" charset="2"/>
        <a:buChar char="?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560320" indent="-182880" algn="l" rtl="0" eaLnBrk="1" latinLnBrk="0" hangingPunct="1">
        <a:spcBef>
          <a:spcPts val="340"/>
        </a:spcBef>
        <a:buClr>
          <a:schemeClr val="accent2">
            <a:shade val="75000"/>
          </a:schemeClr>
        </a:buClr>
        <a:buSzPct val="85000"/>
        <a:buFont typeface="Wingdings 2" pitchFamily="18" charset="2"/>
        <a:buChar char="?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4" Type="http://schemas.openxmlformats.org/officeDocument/2006/relationships/image" Target="../media/image5.JPG"/><Relationship Id="rId5" Type="http://schemas.openxmlformats.org/officeDocument/2006/relationships/image" Target="../media/image6.JP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J</a:t>
            </a:r>
            <a:r>
              <a:rPr lang="en-US" dirty="0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ack Galvin - </a:t>
            </a:r>
            <a:r>
              <a:rPr lang="is-IS" dirty="0" smtClean="0"/>
              <a:t>K1502525 </a:t>
            </a:r>
            <a:r>
              <a:rPr lang="is-IS" dirty="0"/>
              <a:t>(1507192)</a:t>
            </a:r>
            <a:r>
              <a:rPr lang="en-US" dirty="0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 </a:t>
            </a:r>
          </a:p>
          <a:p>
            <a:r>
              <a:rPr lang="en-US" dirty="0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Jamie Slome - </a:t>
            </a:r>
            <a:r>
              <a:rPr lang="is-IS" dirty="0"/>
              <a:t>K1502586 (1515864)</a:t>
            </a:r>
            <a:endParaRPr lang="en-US" dirty="0"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  <a:p>
            <a:r>
              <a:rPr lang="en-US" dirty="0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Zehra Punjwani - </a:t>
            </a:r>
            <a:r>
              <a:rPr lang="is-IS" dirty="0" smtClean="0"/>
              <a:t>K1502450 (1431800)</a:t>
            </a:r>
            <a:endParaRPr lang="en-US" dirty="0"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Robotics Group Project</a:t>
            </a:r>
            <a:endParaRPr lang="en-US" dirty="0"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5586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Evaluation Results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9231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Single Function Testing Results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66565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Integrated System Testing Results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44777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359261" y="2967335"/>
            <a:ext cx="547348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badi MT Condensed Extra Bold" charset="0"/>
                <a:ea typeface="Abadi MT Condensed Extra Bold" charset="0"/>
                <a:cs typeface="Abadi MT Condensed Extra Bold" charset="0"/>
              </a:rPr>
              <a:t>TEAM MANAGEMENT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5077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Project Milestones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2086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 smtClean="0"/>
              <a:t>Main Tasks, Time Lines and Individual Contribution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93212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375819" y="2967335"/>
            <a:ext cx="344036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badi MT Condensed Extra Bold" charset="0"/>
                <a:ea typeface="Abadi MT Condensed Extra Bold" charset="0"/>
                <a:cs typeface="Abadi MT Condensed Extra Bold" charset="0"/>
              </a:rPr>
              <a:t>CONCLUSION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3618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Comments and Future Improvements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86599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7292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206986" cy="39052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49" t="16428" r="15223" b="20893"/>
          <a:stretch/>
        </p:blipFill>
        <p:spPr>
          <a:xfrm rot="5400000">
            <a:off x="8997768" y="711008"/>
            <a:ext cx="3905239" cy="248322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50" r="10735"/>
          <a:stretch/>
        </p:blipFill>
        <p:spPr>
          <a:xfrm>
            <a:off x="5719607" y="3789269"/>
            <a:ext cx="2447364" cy="306873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22" b="22663"/>
          <a:stretch/>
        </p:blipFill>
        <p:spPr>
          <a:xfrm>
            <a:off x="5864162" y="0"/>
            <a:ext cx="2816375" cy="302989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492984" y="2967335"/>
            <a:ext cx="520604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badi MT Condensed Extra Bold" charset="0"/>
                <a:ea typeface="Abadi MT Condensed Extra Bold" charset="0"/>
                <a:cs typeface="Abadi MT Condensed Extra Bold" charset="0"/>
              </a:rPr>
              <a:t>HARDWARE DESIGN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1509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Evaluation Results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3276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GB" b="1" i="1" dirty="0">
                <a:solidFill>
                  <a:schemeClr val="tx1"/>
                </a:solidFill>
              </a:rPr>
              <a:t>EV3LightSensor readings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5368119" cy="4572000"/>
          </a:xfrm>
        </p:spPr>
        <p:txBody>
          <a:bodyPr/>
          <a:lstStyle/>
          <a:p>
            <a:pPr marL="0" indent="0">
              <a:buNone/>
            </a:pPr>
            <a:r>
              <a:rPr lang="en-GB" sz="2000" dirty="0"/>
              <a:t>Purpose of the test</a:t>
            </a:r>
            <a:r>
              <a:rPr lang="en-GB" sz="2000" dirty="0" smtClean="0"/>
              <a:t>:</a:t>
            </a:r>
            <a:endParaRPr lang="en-GB" sz="2000" dirty="0"/>
          </a:p>
          <a:p>
            <a:r>
              <a:rPr lang="en-GB" sz="2000" dirty="0"/>
              <a:t>In these series of tests we will be hardcoding raw </a:t>
            </a:r>
            <a:r>
              <a:rPr lang="en-GB" sz="2000" b="1" i="1" dirty="0">
                <a:solidFill>
                  <a:schemeClr val="bg1"/>
                </a:solidFill>
              </a:rPr>
              <a:t>EV3LightSensor readings </a:t>
            </a:r>
            <a:r>
              <a:rPr lang="en-GB" sz="2000" dirty="0"/>
              <a:t>so that we can separate colours into discretised TRUE and FALSE values to use in our </a:t>
            </a:r>
            <a:r>
              <a:rPr lang="en-GB" sz="2000" dirty="0" err="1"/>
              <a:t>localiseLine</a:t>
            </a:r>
            <a:r>
              <a:rPr lang="en-GB" sz="2000" dirty="0"/>
              <a:t>() </a:t>
            </a:r>
            <a:r>
              <a:rPr lang="en-GB" sz="2000" dirty="0" smtClean="0"/>
              <a:t>method</a:t>
            </a:r>
            <a:r>
              <a:rPr lang="en-GB" sz="2000" dirty="0"/>
              <a:t>.</a:t>
            </a:r>
            <a:r>
              <a:rPr lang="en-GB" sz="2000" dirty="0"/>
              <a:t> </a:t>
            </a:r>
          </a:p>
          <a:p>
            <a:r>
              <a:rPr lang="en-GB" sz="2000" dirty="0"/>
              <a:t>The test will take a white reading and a blue reading for every test record. From each of the colour readings, at the end of the test we will take an average and use these values inside our code (</a:t>
            </a:r>
            <a:r>
              <a:rPr lang="en-GB" sz="2000" dirty="0" err="1"/>
              <a:t>processLight</a:t>
            </a:r>
            <a:r>
              <a:rPr lang="en-GB" sz="2000" dirty="0"/>
              <a:t>() method).</a:t>
            </a:r>
          </a:p>
          <a:p>
            <a:r>
              <a:rPr lang="en-GB" sz="2000" dirty="0"/>
              <a:t>The mean value given for black tile reading is: </a:t>
            </a:r>
            <a:r>
              <a:rPr lang="en-GB" sz="2000" dirty="0" smtClean="0"/>
              <a:t>0.782</a:t>
            </a:r>
            <a:r>
              <a:rPr lang="en-GB" sz="2000" dirty="0"/>
              <a:t>.</a:t>
            </a:r>
            <a:endParaRPr lang="en-GB" sz="2000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4820483"/>
              </p:ext>
            </p:extLst>
          </p:nvPr>
        </p:nvGraphicFramePr>
        <p:xfrm>
          <a:off x="6096000" y="1330655"/>
          <a:ext cx="5486400" cy="528850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828597"/>
                <a:gridCol w="1828597"/>
                <a:gridCol w="1829206"/>
              </a:tblGrid>
              <a:tr h="16948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</a:rPr>
                        <a:t>Test </a:t>
                      </a:r>
                      <a:r>
                        <a:rPr lang="en-GB" sz="1000" dirty="0" err="1">
                          <a:effectLst/>
                        </a:rPr>
                        <a:t>No</a:t>
                      </a:r>
                      <a:r>
                        <a:rPr lang="en-GB" sz="1000" baseline="30000" dirty="0" err="1">
                          <a:effectLst/>
                        </a:rPr>
                        <a:t>o</a:t>
                      </a:r>
                      <a:endParaRPr lang="en-GB" sz="10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6153" marR="5615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</a:rPr>
                        <a:t>White tile reading</a:t>
                      </a:r>
                      <a:endParaRPr lang="en-GB" sz="10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6153" marR="5615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</a:rPr>
                        <a:t>Blue tile reading</a:t>
                      </a:r>
                      <a:endParaRPr lang="en-GB" sz="10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6153" marR="56153" marT="0" marB="0"/>
                </a:tc>
              </a:tr>
              <a:tr h="16948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</a:rPr>
                        <a:t>1</a:t>
                      </a:r>
                      <a:endParaRPr lang="en-GB" sz="10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6153" marR="5615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</a:rPr>
                        <a:t>0.73</a:t>
                      </a:r>
                      <a:endParaRPr lang="en-GB" sz="10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6153" marR="5615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</a:rPr>
                        <a:t>0.1</a:t>
                      </a:r>
                      <a:endParaRPr lang="en-GB" sz="10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6153" marR="56153" marT="0" marB="0"/>
                </a:tc>
              </a:tr>
              <a:tr h="16948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</a:rPr>
                        <a:t>2</a:t>
                      </a:r>
                      <a:endParaRPr lang="en-GB" sz="10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6153" marR="5615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</a:rPr>
                        <a:t>0.60</a:t>
                      </a:r>
                      <a:endParaRPr lang="en-GB" sz="10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6153" marR="5615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</a:rPr>
                        <a:t>0.14</a:t>
                      </a:r>
                      <a:endParaRPr lang="en-GB" sz="10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6153" marR="56153" marT="0" marB="0"/>
                </a:tc>
              </a:tr>
              <a:tr h="16948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</a:rPr>
                        <a:t>3</a:t>
                      </a:r>
                      <a:endParaRPr lang="en-GB" sz="10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6153" marR="5615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</a:rPr>
                        <a:t>0.73</a:t>
                      </a:r>
                      <a:endParaRPr lang="en-GB" sz="10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6153" marR="5615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</a:rPr>
                        <a:t>0.13</a:t>
                      </a:r>
                      <a:endParaRPr lang="en-GB" sz="10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6153" marR="56153" marT="0" marB="0"/>
                </a:tc>
              </a:tr>
              <a:tr h="16948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</a:rPr>
                        <a:t>4</a:t>
                      </a:r>
                      <a:endParaRPr lang="en-GB" sz="10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6153" marR="5615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</a:rPr>
                        <a:t>1.00</a:t>
                      </a:r>
                      <a:endParaRPr lang="en-GB" sz="10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6153" marR="5615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</a:rPr>
                        <a:t>0.10</a:t>
                      </a:r>
                      <a:endParaRPr lang="en-GB" sz="10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6153" marR="56153" marT="0" marB="0"/>
                </a:tc>
              </a:tr>
              <a:tr h="16948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</a:rPr>
                        <a:t>5</a:t>
                      </a:r>
                      <a:endParaRPr lang="en-GB" sz="10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6153" marR="5615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</a:rPr>
                        <a:t>0.80</a:t>
                      </a:r>
                      <a:endParaRPr lang="en-GB" sz="10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6153" marR="5615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</a:rPr>
                        <a:t>0.12</a:t>
                      </a:r>
                      <a:endParaRPr lang="en-GB" sz="10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6153" marR="56153" marT="0" marB="0"/>
                </a:tc>
              </a:tr>
              <a:tr h="181558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</a:rPr>
                        <a:t>6</a:t>
                      </a:r>
                      <a:endParaRPr lang="en-GB" sz="10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6153" marR="5615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</a:rPr>
                        <a:t>0.78</a:t>
                      </a:r>
                      <a:endParaRPr lang="en-GB" sz="10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6153" marR="5615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</a:rPr>
                        <a:t>0.10</a:t>
                      </a:r>
                      <a:endParaRPr lang="en-GB" sz="10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6153" marR="56153" marT="0" marB="0"/>
                </a:tc>
              </a:tr>
              <a:tr h="16948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</a:rPr>
                        <a:t>7</a:t>
                      </a:r>
                      <a:endParaRPr lang="en-GB" sz="10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6153" marR="5615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</a:rPr>
                        <a:t>0.76</a:t>
                      </a:r>
                      <a:endParaRPr lang="en-GB" sz="10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6153" marR="5615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</a:rPr>
                        <a:t>0.11</a:t>
                      </a:r>
                      <a:endParaRPr lang="en-GB" sz="10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6153" marR="56153" marT="0" marB="0"/>
                </a:tc>
              </a:tr>
              <a:tr h="16948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</a:rPr>
                        <a:t>8</a:t>
                      </a:r>
                      <a:endParaRPr lang="en-GB" sz="10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6153" marR="5615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</a:rPr>
                        <a:t>0.80</a:t>
                      </a:r>
                      <a:endParaRPr lang="en-GB" sz="10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6153" marR="5615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</a:rPr>
                        <a:t>0.11</a:t>
                      </a:r>
                      <a:endParaRPr lang="en-GB" sz="10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6153" marR="56153" marT="0" marB="0"/>
                </a:tc>
              </a:tr>
              <a:tr h="16948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</a:rPr>
                        <a:t>9</a:t>
                      </a:r>
                      <a:endParaRPr lang="en-GB" sz="10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6153" marR="5615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</a:rPr>
                        <a:t>0.79</a:t>
                      </a:r>
                      <a:endParaRPr lang="en-GB" sz="10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6153" marR="5615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</a:rPr>
                        <a:t>0.11</a:t>
                      </a:r>
                      <a:endParaRPr lang="en-GB" sz="10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6153" marR="56153" marT="0" marB="0"/>
                </a:tc>
              </a:tr>
              <a:tr h="191967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</a:rPr>
                        <a:t>10</a:t>
                      </a:r>
                      <a:endParaRPr lang="en-GB" sz="10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6153" marR="5615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</a:rPr>
                        <a:t>0.79</a:t>
                      </a:r>
                      <a:endParaRPr lang="en-GB" sz="10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6153" marR="5615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</a:rPr>
                        <a:t>0.13</a:t>
                      </a:r>
                      <a:endParaRPr lang="en-GB" sz="10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6153" marR="56153" marT="0" marB="0"/>
                </a:tc>
              </a:tr>
              <a:tr h="16948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</a:rPr>
                        <a:t>11</a:t>
                      </a:r>
                      <a:endParaRPr lang="en-GB" sz="10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6153" marR="5615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</a:rPr>
                        <a:t>0.81</a:t>
                      </a:r>
                      <a:endParaRPr lang="en-GB" sz="10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6153" marR="5615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</a:rPr>
                        <a:t>0.11</a:t>
                      </a:r>
                      <a:endParaRPr lang="en-GB" sz="10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6153" marR="56153" marT="0" marB="0"/>
                </a:tc>
              </a:tr>
              <a:tr h="16948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</a:rPr>
                        <a:t>12</a:t>
                      </a:r>
                      <a:endParaRPr lang="en-GB" sz="10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6153" marR="5615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</a:rPr>
                        <a:t>0.78</a:t>
                      </a:r>
                      <a:endParaRPr lang="en-GB" sz="10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6153" marR="5615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</a:rPr>
                        <a:t>0.11</a:t>
                      </a:r>
                      <a:endParaRPr lang="en-GB" sz="10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6153" marR="56153" marT="0" marB="0"/>
                </a:tc>
              </a:tr>
              <a:tr h="16948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</a:rPr>
                        <a:t>13</a:t>
                      </a:r>
                      <a:endParaRPr lang="en-GB" sz="10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6153" marR="5615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</a:rPr>
                        <a:t>0.75</a:t>
                      </a:r>
                      <a:endParaRPr lang="en-GB" sz="10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6153" marR="5615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</a:rPr>
                        <a:t>0.13</a:t>
                      </a:r>
                      <a:endParaRPr lang="en-GB" sz="10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6153" marR="56153" marT="0" marB="0"/>
                </a:tc>
              </a:tr>
              <a:tr h="16948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</a:rPr>
                        <a:t>14</a:t>
                      </a:r>
                      <a:endParaRPr lang="en-GB" sz="10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6153" marR="5615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</a:rPr>
                        <a:t>0.79</a:t>
                      </a:r>
                      <a:endParaRPr lang="en-GB" sz="10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6153" marR="5615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</a:rPr>
                        <a:t>0.09</a:t>
                      </a:r>
                      <a:endParaRPr lang="en-GB" sz="10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6153" marR="56153" marT="0" marB="0"/>
                </a:tc>
              </a:tr>
              <a:tr h="16948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</a:rPr>
                        <a:t>15</a:t>
                      </a:r>
                      <a:endParaRPr lang="en-GB" sz="10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6153" marR="5615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</a:rPr>
                        <a:t>0.77</a:t>
                      </a:r>
                      <a:endParaRPr lang="en-GB" sz="10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6153" marR="5615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</a:rPr>
                        <a:t>0.11</a:t>
                      </a:r>
                      <a:endParaRPr lang="en-GB" sz="10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6153" marR="56153" marT="0" marB="0"/>
                </a:tc>
              </a:tr>
              <a:tr h="16948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</a:rPr>
                        <a:t>16</a:t>
                      </a:r>
                      <a:endParaRPr lang="en-GB" sz="10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6153" marR="5615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</a:rPr>
                        <a:t>0.74</a:t>
                      </a:r>
                      <a:endParaRPr lang="en-GB" sz="10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6153" marR="5615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</a:rPr>
                        <a:t>0.12</a:t>
                      </a:r>
                      <a:endParaRPr lang="en-GB" sz="10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6153" marR="56153" marT="0" marB="0"/>
                </a:tc>
              </a:tr>
              <a:tr h="16948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</a:rPr>
                        <a:t>17</a:t>
                      </a:r>
                      <a:endParaRPr lang="en-GB" sz="10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6153" marR="5615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</a:rPr>
                        <a:t>0.74</a:t>
                      </a:r>
                      <a:endParaRPr lang="en-GB" sz="10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6153" marR="5615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</a:rPr>
                        <a:t>0.10</a:t>
                      </a:r>
                      <a:endParaRPr lang="en-GB" sz="10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6153" marR="56153" marT="0" marB="0"/>
                </a:tc>
              </a:tr>
              <a:tr h="16948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</a:rPr>
                        <a:t>18</a:t>
                      </a:r>
                      <a:endParaRPr lang="en-GB" sz="10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6153" marR="5615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</a:rPr>
                        <a:t>0.75</a:t>
                      </a:r>
                      <a:endParaRPr lang="en-GB" sz="10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6153" marR="5615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</a:rPr>
                        <a:t>0.15</a:t>
                      </a:r>
                      <a:endParaRPr lang="en-GB" sz="10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6153" marR="56153" marT="0" marB="0"/>
                </a:tc>
              </a:tr>
              <a:tr h="16948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</a:rPr>
                        <a:t>19</a:t>
                      </a:r>
                      <a:endParaRPr lang="en-GB" sz="10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6153" marR="5615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</a:rPr>
                        <a:t>0.75</a:t>
                      </a:r>
                      <a:endParaRPr lang="en-GB" sz="10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6153" marR="5615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</a:rPr>
                        <a:t>0.11</a:t>
                      </a:r>
                      <a:endParaRPr lang="en-GB" sz="10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6153" marR="56153" marT="0" marB="0"/>
                </a:tc>
              </a:tr>
              <a:tr h="16948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</a:rPr>
                        <a:t>20</a:t>
                      </a:r>
                      <a:endParaRPr lang="en-GB" sz="10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6153" marR="5615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</a:rPr>
                        <a:t>0.79</a:t>
                      </a:r>
                      <a:endParaRPr lang="en-GB" sz="10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6153" marR="5615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</a:rPr>
                        <a:t>0.13</a:t>
                      </a:r>
                      <a:endParaRPr lang="en-GB" sz="10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6153" marR="56153" marT="0" marB="0"/>
                </a:tc>
              </a:tr>
              <a:tr h="16948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</a:rPr>
                        <a:t>21</a:t>
                      </a:r>
                      <a:endParaRPr lang="en-GB" sz="10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6153" marR="5615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</a:rPr>
                        <a:t>0.86</a:t>
                      </a:r>
                      <a:endParaRPr lang="en-GB" sz="10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6153" marR="5615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</a:rPr>
                        <a:t>0.11</a:t>
                      </a:r>
                      <a:endParaRPr lang="en-GB" sz="10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6153" marR="56153" marT="0" marB="0"/>
                </a:tc>
              </a:tr>
              <a:tr h="16948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</a:rPr>
                        <a:t>22</a:t>
                      </a:r>
                      <a:endParaRPr lang="en-GB" sz="10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6153" marR="5615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</a:rPr>
                        <a:t>0.82</a:t>
                      </a:r>
                      <a:endParaRPr lang="en-GB" sz="10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6153" marR="5615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</a:rPr>
                        <a:t>0.10</a:t>
                      </a:r>
                      <a:endParaRPr lang="en-GB" sz="10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6153" marR="56153" marT="0" marB="0"/>
                </a:tc>
              </a:tr>
              <a:tr h="16948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</a:rPr>
                        <a:t>23</a:t>
                      </a:r>
                      <a:endParaRPr lang="en-GB" sz="10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6153" marR="5615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</a:rPr>
                        <a:t>0.81</a:t>
                      </a:r>
                      <a:endParaRPr lang="en-GB" sz="10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6153" marR="5615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</a:rPr>
                        <a:t>0.10</a:t>
                      </a:r>
                      <a:endParaRPr lang="en-GB" sz="10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6153" marR="56153" marT="0" marB="0"/>
                </a:tc>
              </a:tr>
              <a:tr h="16948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</a:rPr>
                        <a:t>24</a:t>
                      </a:r>
                      <a:endParaRPr lang="en-GB" sz="10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6153" marR="5615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</a:rPr>
                        <a:t>0.75</a:t>
                      </a:r>
                      <a:endParaRPr lang="en-GB" sz="10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6153" marR="5615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</a:rPr>
                        <a:t>0.10</a:t>
                      </a:r>
                      <a:endParaRPr lang="en-GB" sz="10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6153" marR="56153" marT="0" marB="0"/>
                </a:tc>
              </a:tr>
              <a:tr h="16948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</a:rPr>
                        <a:t>25</a:t>
                      </a:r>
                      <a:endParaRPr lang="en-GB" sz="10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6153" marR="5615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</a:rPr>
                        <a:t>0.77</a:t>
                      </a:r>
                      <a:endParaRPr lang="en-GB" sz="10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6153" marR="5615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</a:rPr>
                        <a:t>0.11</a:t>
                      </a:r>
                      <a:endParaRPr lang="en-GB" sz="10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6153" marR="56153" marT="0" marB="0"/>
                </a:tc>
              </a:tr>
              <a:tr h="16948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</a:rPr>
                        <a:t>26</a:t>
                      </a:r>
                      <a:endParaRPr lang="en-GB" sz="10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6153" marR="5615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</a:rPr>
                        <a:t>0.80</a:t>
                      </a:r>
                      <a:endParaRPr lang="en-GB" sz="10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6153" marR="5615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</a:rPr>
                        <a:t>0.13</a:t>
                      </a:r>
                      <a:endParaRPr lang="en-GB" sz="10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6153" marR="56153" marT="0" marB="0"/>
                </a:tc>
              </a:tr>
              <a:tr h="16948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</a:rPr>
                        <a:t>27</a:t>
                      </a:r>
                      <a:endParaRPr lang="en-GB" sz="10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6153" marR="5615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</a:rPr>
                        <a:t>0.75</a:t>
                      </a:r>
                      <a:endParaRPr lang="en-GB" sz="10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6153" marR="5615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</a:rPr>
                        <a:t>0.13</a:t>
                      </a:r>
                      <a:endParaRPr lang="en-GB" sz="10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6153" marR="56153" marT="0" marB="0"/>
                </a:tc>
              </a:tr>
              <a:tr h="16948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</a:rPr>
                        <a:t>28</a:t>
                      </a:r>
                      <a:endParaRPr lang="en-GB" sz="10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6153" marR="5615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</a:rPr>
                        <a:t>0.77</a:t>
                      </a:r>
                      <a:endParaRPr lang="en-GB" sz="10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6153" marR="5615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</a:rPr>
                        <a:t>0.10</a:t>
                      </a:r>
                      <a:endParaRPr lang="en-GB" sz="10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6153" marR="56153" marT="0" marB="0"/>
                </a:tc>
              </a:tr>
              <a:tr h="16948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</a:rPr>
                        <a:t>29</a:t>
                      </a:r>
                      <a:endParaRPr lang="en-GB" sz="10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6153" marR="5615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</a:rPr>
                        <a:t>0.87</a:t>
                      </a:r>
                      <a:endParaRPr lang="en-GB" sz="10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6153" marR="5615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</a:rPr>
                        <a:t>0.10</a:t>
                      </a:r>
                      <a:endParaRPr lang="en-GB" sz="10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6153" marR="56153" marT="0" marB="0"/>
                </a:tc>
              </a:tr>
              <a:tr h="16948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</a:rPr>
                        <a:t>30</a:t>
                      </a:r>
                      <a:endParaRPr lang="en-GB" sz="10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6153" marR="5615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</a:rPr>
                        <a:t>0.81</a:t>
                      </a:r>
                      <a:endParaRPr lang="en-GB" sz="10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6153" marR="5615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</a:rPr>
                        <a:t>0.11</a:t>
                      </a:r>
                      <a:endParaRPr lang="en-GB" sz="10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6153" marR="56153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656074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Single Function Testing Results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633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Integrated System Testing Results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61177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540559" y="2967335"/>
            <a:ext cx="511088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badi MT Condensed Extra Bold" charset="0"/>
                <a:ea typeface="Abadi MT Condensed Extra Bold" charset="0"/>
                <a:cs typeface="Abadi MT Condensed Extra Bold" charset="0"/>
              </a:rPr>
              <a:t>SOFTWARE DESIGN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4130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I</a:t>
            </a:r>
            <a:r>
              <a:rPr lang="en-GB" dirty="0" smtClean="0"/>
              <a:t>mplementation Details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9417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Theme2">
  <a:themeElements>
    <a:clrScheme name="Paper">
      <a:dk1>
        <a:sysClr val="windowText" lastClr="000000"/>
      </a:dk1>
      <a:lt1>
        <a:sysClr val="window" lastClr="FFFFFF"/>
      </a:lt1>
      <a:dk2>
        <a:srgbClr val="444D26"/>
      </a:dk2>
      <a:lt2>
        <a:srgbClr val="FEFAC9"/>
      </a:lt2>
      <a:accent1>
        <a:srgbClr val="A5B592"/>
      </a:accent1>
      <a:accent2>
        <a:srgbClr val="F3A447"/>
      </a:accent2>
      <a:accent3>
        <a:srgbClr val="E7BC29"/>
      </a:accent3>
      <a:accent4>
        <a:srgbClr val="D092A7"/>
      </a:accent4>
      <a:accent5>
        <a:srgbClr val="9C85C0"/>
      </a:accent5>
      <a:accent6>
        <a:srgbClr val="809EC2"/>
      </a:accent6>
      <a:hlink>
        <a:srgbClr val="8E58B6"/>
      </a:hlink>
      <a:folHlink>
        <a:srgbClr val="7F6F6F"/>
      </a:folHlink>
    </a:clrScheme>
    <a:fontScheme name="Paper">
      <a:majorFont>
        <a:latin typeface="Constantia"/>
        <a:ea typeface=""/>
        <a:cs typeface=""/>
        <a:font script="Jpan" typeface="HG明朝E"/>
        <a:font script="Hang" typeface="궁서"/>
        <a:font script="Hans" typeface="华文新魏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onstantia"/>
        <a:ea typeface=""/>
        <a:cs typeface=""/>
        <a:font script="Jpan" typeface="HG明朝E"/>
        <a:font script="Hang" typeface="궁서"/>
        <a:font script="Hans" typeface="华文新魏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Paper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63000"/>
                <a:tint val="82000"/>
              </a:schemeClr>
              <a:schemeClr val="phClr">
                <a:tint val="10000"/>
                <a:satMod val="400000"/>
              </a:schemeClr>
            </a:duotone>
          </a:blip>
          <a:tile tx="0" ty="0" sx="40000" sy="40000" flip="none" algn="tl"/>
        </a:blipFill>
        <a:blipFill>
          <a:blip xmlns:r="http://schemas.openxmlformats.org/officeDocument/2006/relationships" r:embed="rId1">
            <a:duotone>
              <a:schemeClr val="phClr">
                <a:shade val="40000"/>
              </a:schemeClr>
              <a:schemeClr val="phClr">
                <a:tint val="42000"/>
              </a:schemeClr>
            </a:duotone>
          </a:blip>
          <a:tile tx="0" ty="0" sx="40000" sy="40000" flip="none" algn="tl"/>
        </a:blipFill>
      </a:fillStyleLst>
      <a:lnStyleLst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  <a:ln w="635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95000" rotWithShape="0">
              <a:srgbClr val="000000">
                <a:alpha val="50000"/>
              </a:srgbClr>
            </a:outerShdw>
            <a:softEdge rad="12700"/>
          </a:effectLst>
        </a:effectStyle>
        <a:effectStyle>
          <a:effectLst>
            <a:outerShdw blurRad="95000" rotWithShape="0">
              <a:srgbClr val="000000">
                <a:alpha val="50000"/>
              </a:srgbClr>
            </a:outerShdw>
            <a:softEdge rad="12700"/>
          </a:effectLst>
        </a:effectStyle>
        <a:effectStyle>
          <a:effectLst>
            <a:outerShdw blurRad="95000" algn="tl" rotWithShape="0">
              <a:srgbClr val="000000">
                <a:alpha val="50000"/>
              </a:srgbClr>
            </a:outerShdw>
          </a:effectLst>
          <a:scene3d>
            <a:camera prst="orthographicFront"/>
            <a:lightRig rig="soft" dir="t">
              <a:rot lat="0" lon="0" rev="18000000"/>
            </a:lightRig>
          </a:scene3d>
          <a:sp3d prstMaterial="dkEdge">
            <a:bevelT w="73660" h="44450" prst="riblet"/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55000"/>
                <a:alpha val="20000"/>
              </a:schemeClr>
              <a:schemeClr val="phClr">
                <a:tint val="40000"/>
                <a:shade val="90000"/>
                <a:satMod val="60000"/>
                <a:alpha val="20000"/>
              </a:schemeClr>
            </a:duotone>
          </a:blip>
          <a:tile tx="0" ty="0" sx="58000" sy="38000" flip="none" algn="tl"/>
        </a:blipFill>
        <a:blipFill>
          <a:blip xmlns:r="http://schemas.openxmlformats.org/officeDocument/2006/relationships" r:embed="rId2">
            <a:duotone>
              <a:schemeClr val="phClr">
                <a:shade val="12000"/>
                <a:satMod val="240000"/>
              </a:schemeClr>
              <a:schemeClr val="phClr">
                <a:tint val="65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2" id="{CDCD4653-3C37-A44B-A3B7-B5D8783C501C}" vid="{01FBC672-7CF3-0648-8203-D7BF582936F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63</TotalTime>
  <Words>204</Words>
  <Application>Microsoft Macintosh PowerPoint</Application>
  <PresentationFormat>Widescreen</PresentationFormat>
  <Paragraphs>116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Abadi MT Condensed Extra Bold</vt:lpstr>
      <vt:lpstr>Calibri</vt:lpstr>
      <vt:lpstr>Constantia</vt:lpstr>
      <vt:lpstr>Times New Roman</vt:lpstr>
      <vt:lpstr>Wingdings 2</vt:lpstr>
      <vt:lpstr>Theme2</vt:lpstr>
      <vt:lpstr>Robotics Group Project</vt:lpstr>
      <vt:lpstr>PowerPoint Presentation</vt:lpstr>
      <vt:lpstr>PowerPoint Presentation</vt:lpstr>
      <vt:lpstr>Evaluation Results</vt:lpstr>
      <vt:lpstr>EV3LightSensor readings</vt:lpstr>
      <vt:lpstr>Single Function Testing Results</vt:lpstr>
      <vt:lpstr>Integrated System Testing Results</vt:lpstr>
      <vt:lpstr>PowerPoint Presentation</vt:lpstr>
      <vt:lpstr>Implementation Details </vt:lpstr>
      <vt:lpstr>Evaluation Results</vt:lpstr>
      <vt:lpstr>Single Function Testing Results</vt:lpstr>
      <vt:lpstr>Integrated System Testing Results</vt:lpstr>
      <vt:lpstr>PowerPoint Presentation</vt:lpstr>
      <vt:lpstr>Project Milestones</vt:lpstr>
      <vt:lpstr>Main Tasks, Time Lines and Individual Contribution</vt:lpstr>
      <vt:lpstr>PowerPoint Presentation</vt:lpstr>
      <vt:lpstr>Comments and Future Improvements</vt:lpstr>
    </vt:vector>
  </TitlesOfParts>
  <Company/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Robotics Group Project</dc:title>
  <dc:creator>Punjwani, Zehra</dc:creator>
  <cp:lastModifiedBy>Punjwani, Zehra</cp:lastModifiedBy>
  <cp:revision>8</cp:revision>
  <dcterms:created xsi:type="dcterms:W3CDTF">2017-03-10T01:31:59Z</dcterms:created>
  <dcterms:modified xsi:type="dcterms:W3CDTF">2017-03-14T11:46:30Z</dcterms:modified>
</cp:coreProperties>
</file>